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99" r:id="rId5"/>
    <p:sldId id="300" r:id="rId6"/>
    <p:sldId id="283" r:id="rId7"/>
    <p:sldId id="284" r:id="rId8"/>
    <p:sldId id="297" r:id="rId9"/>
    <p:sldId id="298" r:id="rId10"/>
    <p:sldId id="287" r:id="rId11"/>
    <p:sldId id="288" r:id="rId12"/>
    <p:sldId id="295" r:id="rId13"/>
    <p:sldId id="29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耶穌說</a:t>
            </a:r>
            <a: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我是道路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 Said: “I Am the Way”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1447800"/>
            <a:ext cx="9372600" cy="4953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世門雖大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世路雖寬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toa,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墮落其間無法生還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bo-hoat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998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4953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趕快回頭親近耶穌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-kin oat-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到天堂道路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to-lo.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61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耶穌說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我是道路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: 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我是真理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chin-li,</a:t>
            </a:r>
          </a:p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生命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真道路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</a:p>
        </p:txBody>
      </p:sp>
    </p:spTree>
    <p:extLst>
      <p:ext uri="{BB962C8B-B14F-4D97-AF65-F5344CB8AC3E}">
        <p14:creationId xmlns:p14="http://schemas.microsoft.com/office/powerpoint/2010/main" val="3996622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906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親近天父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若非藉着我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453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1447800"/>
            <a:ext cx="9372600" cy="4953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請聽救主呼召聲音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ho-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飄過耳朶直進我心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5105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無論是誰都可就我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thang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慈愛又可親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Chu-ai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kho-chhin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耶穌說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我是道路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: 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我是真理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生命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真道路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to</a:t>
            </a:r>
            <a:r>
              <a:rPr lang="en-PH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</a:p>
        </p:txBody>
      </p:sp>
    </p:spTree>
    <p:extLst>
      <p:ext uri="{BB962C8B-B14F-4D97-AF65-F5344CB8AC3E}">
        <p14:creationId xmlns:p14="http://schemas.microsoft.com/office/powerpoint/2010/main" val="2536196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親近天父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若非藉着我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898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1295400"/>
            <a:ext cx="9372600" cy="4953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我就是門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唯一的門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這門領你安進羊廐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 an chin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644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295400"/>
            <a:ext cx="9144000" cy="5105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平安喜樂無窮主恩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Peng-an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緣茵常安憩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6970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耶穌說</a:t>
            </a:r>
            <a:r>
              <a:rPr lang="en-US" altLang="zh-TW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我是道路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: </a:t>
            </a: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  <a:endParaRPr lang="en-US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我是真理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生命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真道路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to-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</a:p>
        </p:txBody>
      </p:sp>
    </p:spTree>
    <p:extLst>
      <p:ext uri="{BB962C8B-B14F-4D97-AF65-F5344CB8AC3E}">
        <p14:creationId xmlns:p14="http://schemas.microsoft.com/office/powerpoint/2010/main" val="1747470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親近天父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Chhin-kun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2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-Pe,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若非藉着我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無別路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09919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1502</TotalTime>
  <Words>442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187</cp:revision>
  <dcterms:created xsi:type="dcterms:W3CDTF">2018-01-05T06:11:53Z</dcterms:created>
  <dcterms:modified xsi:type="dcterms:W3CDTF">2021-09-07T06:48:12Z</dcterms:modified>
</cp:coreProperties>
</file>